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2294" autoAdjust="0"/>
  </p:normalViewPr>
  <p:slideViewPr>
    <p:cSldViewPr>
      <p:cViewPr varScale="1">
        <p:scale>
          <a:sx n="39" d="100"/>
          <a:sy n="39" d="100"/>
        </p:scale>
        <p:origin x="228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EB3AF-D6BA-4753-BC21-9E3CF96BBBCA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F6FF4-78C6-4895-8B0F-B6AAC44B9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477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Biofuels refers to combustibles generated from biomass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main difference between hydrocarbons and biofuels is that latter is produced from biomass of plants that have ceased to exist in the recent past.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Biofuels are created directly from plant matter or indirectly from domestic, agricultural, industrial, or commercial wastes.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Biofuels can be in form of gaseous, liquid or solid form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F6FF4-78C6-4895-8B0F-B6AAC44B9F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67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Biagas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fuel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Biogas is generated through anaerobic digestion or fermentation of organic substances.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Biodiesel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Biodiesel is produced through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transesterification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process. It involves separation of fatty acids from glycerol followed by subsequent glycerol replacement by an alcohol group to form a methyl ester.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 smtClean="0"/>
              <a:t>Bioethanol</a:t>
            </a:r>
            <a:r>
              <a:rPr lang="en-US" b="1" dirty="0" smtClean="0"/>
              <a:t> and Bio alcohols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primary materials used in the production of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bioethanol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starch products or sugars.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b="1" dirty="0" err="1" smtClean="0"/>
              <a:t>Biohydrogen</a:t>
            </a:r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refers to the biological production of hydrogen gas. Hydrogen is a clean source of energy that can be produced in fermentation processes of specific biomasses.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Solid biomass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Solid biomasses include dried manure, wood, energy dense non-food crops, sawdust, agricultural wastes, grass trimmings, charcoal, and domestic refuse.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F6FF4-78C6-4895-8B0F-B6AAC44B9F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845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Biogas is generated through anaerobic digestion or fermentation of organic substances.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special naturally occurring bacteria is used in the process to produce carbon dioxide and methane in an oxygen deficient environment, that is, anaerobic.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process is controlled through application of heat to achieve optimal conditions based on material inputs.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F6FF4-78C6-4895-8B0F-B6AAC44B9F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Biodiesel is produced through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transesterification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process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Just like biogas production, additives such as neutralizing acids, heat, and catalysts are employed in the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transesterification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process to create an optimal environment.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F6FF4-78C6-4895-8B0F-B6AAC44B9F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04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primary materials used in the production of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bioethanol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starch products or sugars.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materials involved in production of </a:t>
            </a:r>
            <a:r>
              <a:rPr lang="en-US" dirty="0" err="1" smtClean="0"/>
              <a:t>Bioethanol</a:t>
            </a:r>
            <a:r>
              <a:rPr lang="en-US" dirty="0" smtClean="0"/>
              <a:t> and Bio alcohols include  </a:t>
            </a:r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Such substances include corn, sugar beets, cereals, and other plant materials that have a high content of sugar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Unlike biogas and biodiesel, production of ethanol is a conventional process in many countries.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F6FF4-78C6-4895-8B0F-B6AAC44B9F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697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refers to the biological production of hydrogen gas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Hydrogen is a clean source of energy that can be produced in fermentation processes of specific biomasses.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initial step, glucose is converted to carbon dioxide and either acetic acid or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methanoate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depending on the reaction conditions.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F6FF4-78C6-4895-8B0F-B6AAC44B9F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201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Solid biomasses include dried manure, wood, energy dense non-food crops, sawdust, agricultural wastes, grass trimmings, charcoal, and domestic refuse.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process involved in production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solid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biomass is known as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densification process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advantage is that Fuel from solid biomass is advantageous because it is a waste-product, byproduct or residue of other human-made processes such as forestry, farming, crop or animal husbandry.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Therefore, there is no competition for resources between food and fuel production.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main disadvantage is that this type of fuel when burned emit significant amounts of air pollutants such as polycyclic aromatic compounds 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chlorophenols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dioxins) and particulates.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F6FF4-78C6-4895-8B0F-B6AAC44B9F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87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11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761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53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56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38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24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21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865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95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21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026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0235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09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89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782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05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83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8CA163C7-86C6-4EF3-AE2F-FBA0A1D46F7D}" type="datetimeFigureOut">
              <a:rPr lang="en-US" smtClean="0"/>
              <a:t>12/6/2017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829EBB85-9738-4E09-B8C3-322F971D57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2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BIOFUELS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BIOFUEL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 of Biofuels</a:t>
            </a:r>
          </a:p>
          <a:p>
            <a:r>
              <a:rPr lang="en-US" dirty="0" smtClean="0"/>
              <a:t>Difference between hydrocarbons and biofuels</a:t>
            </a:r>
          </a:p>
          <a:p>
            <a:r>
              <a:rPr lang="en-US" dirty="0" smtClean="0"/>
              <a:t>Creation of biofuels</a:t>
            </a:r>
          </a:p>
          <a:p>
            <a:r>
              <a:rPr lang="en-US" dirty="0" smtClean="0"/>
              <a:t>Forms of biofuels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TYPES OF BIOFUELS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Biogas fuel</a:t>
            </a:r>
          </a:p>
          <a:p>
            <a:r>
              <a:rPr lang="en-US" dirty="0" smtClean="0"/>
              <a:t>Biodiesel</a:t>
            </a:r>
          </a:p>
          <a:p>
            <a:pPr lvl="0"/>
            <a:r>
              <a:rPr lang="en-US" dirty="0" err="1"/>
              <a:t>Bioethanol</a:t>
            </a:r>
            <a:r>
              <a:rPr lang="en-US" dirty="0"/>
              <a:t> and Bio alcohols</a:t>
            </a:r>
          </a:p>
          <a:p>
            <a:pPr lvl="0"/>
            <a:r>
              <a:rPr lang="en-US" dirty="0" err="1"/>
              <a:t>Biohydrogen</a:t>
            </a:r>
            <a:endParaRPr lang="en-US" dirty="0"/>
          </a:p>
          <a:p>
            <a:pPr lvl="0"/>
            <a:r>
              <a:rPr lang="en-US" dirty="0"/>
              <a:t>Solid biomass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BIOGAS FUEL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it is generated</a:t>
            </a:r>
          </a:p>
          <a:p>
            <a:r>
              <a:rPr lang="en-US" dirty="0" smtClean="0"/>
              <a:t>What is used in the process</a:t>
            </a:r>
          </a:p>
          <a:p>
            <a:r>
              <a:rPr lang="en-US" dirty="0" smtClean="0"/>
              <a:t>What is used to control the process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BIODIESEL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process used to generate the fuel</a:t>
            </a:r>
          </a:p>
          <a:p>
            <a:r>
              <a:rPr lang="en-US" dirty="0" smtClean="0"/>
              <a:t>Elements employed in the process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BIOETHANOL AND BIO ALCOHOLS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Production</a:t>
            </a:r>
          </a:p>
          <a:p>
            <a:r>
              <a:rPr lang="en-US" dirty="0" smtClean="0"/>
              <a:t>Materials used</a:t>
            </a:r>
          </a:p>
          <a:p>
            <a:r>
              <a:rPr lang="en-US" dirty="0" smtClean="0"/>
              <a:t>Popularity of the Biofuel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BIOHYDROGEN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</a:p>
          <a:p>
            <a:r>
              <a:rPr lang="en-US" dirty="0" smtClean="0"/>
              <a:t>Process involved in production</a:t>
            </a:r>
          </a:p>
          <a:p>
            <a:r>
              <a:rPr lang="en-US" dirty="0" smtClean="0"/>
              <a:t>The initial step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>SOLID BIOMASS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Components </a:t>
            </a:r>
          </a:p>
          <a:p>
            <a:r>
              <a:rPr lang="en-US" dirty="0" smtClean="0"/>
              <a:t>The process involved</a:t>
            </a:r>
          </a:p>
          <a:p>
            <a:r>
              <a:rPr lang="en-US" dirty="0" smtClean="0"/>
              <a:t>Advantages </a:t>
            </a:r>
          </a:p>
          <a:p>
            <a:r>
              <a:rPr lang="en-US" dirty="0" smtClean="0"/>
              <a:t>Disadvantage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49</TotalTime>
  <Words>603</Words>
  <Application>Microsoft Office PowerPoint</Application>
  <PresentationFormat>On-screen Show (4:3)</PresentationFormat>
  <Paragraphs>91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 3</vt:lpstr>
      <vt:lpstr>Ion Boardroom</vt:lpstr>
      <vt:lpstr>INTRODUCTION </vt:lpstr>
      <vt:lpstr>BIOFUEL</vt:lpstr>
      <vt:lpstr>TYPES OF BIOFUELS </vt:lpstr>
      <vt:lpstr>BIOGAS FUEL</vt:lpstr>
      <vt:lpstr>BIODIESEL </vt:lpstr>
      <vt:lpstr>BIOETHANOL AND BIO ALCOHOLS </vt:lpstr>
      <vt:lpstr>BIOHYDROGEN  </vt:lpstr>
      <vt:lpstr>SOLID BIOMASS </vt:lpstr>
    </vt:vector>
  </TitlesOfParts>
  <Company>Deftones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VICKY</dc:creator>
  <cp:lastModifiedBy>TUSH</cp:lastModifiedBy>
  <cp:revision>9</cp:revision>
  <dcterms:created xsi:type="dcterms:W3CDTF">2017-12-06T02:29:47Z</dcterms:created>
  <dcterms:modified xsi:type="dcterms:W3CDTF">2017-12-06T03:26:08Z</dcterms:modified>
</cp:coreProperties>
</file>